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9" r:id="rId6"/>
    <p:sldId id="272" r:id="rId7"/>
    <p:sldId id="278" r:id="rId8"/>
    <p:sldId id="277" r:id="rId9"/>
    <p:sldId id="276" r:id="rId10"/>
    <p:sldId id="275" r:id="rId11"/>
    <p:sldId id="270" r:id="rId12"/>
  </p:sldIdLst>
  <p:sldSz cx="12192000" cy="6858000"/>
  <p:notesSz cx="6858000" cy="9144000"/>
  <p:embeddedFontLs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JPSM4xP7nuUEECCvyR025QzP/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7DE79-AAAC-8DE3-0705-93D23CA48380}" v="1" dt="2024-07-01T13:12:30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5"/>
    <p:restoredTop sz="94726"/>
  </p:normalViewPr>
  <p:slideViewPr>
    <p:cSldViewPr snapToGrid="0">
      <p:cViewPr varScale="1">
        <p:scale>
          <a:sx n="123" d="100"/>
          <a:sy n="123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iaz" userId="44df6765-1efa-4b91-9bce-075059cb69ea" providerId="ADAL" clId="{CFACC187-D6C9-C94D-9764-9A29E12F450B}"/>
    <pc:docChg chg="modSld sldOrd">
      <pc:chgData name="John Diaz" userId="44df6765-1efa-4b91-9bce-075059cb69ea" providerId="ADAL" clId="{CFACC187-D6C9-C94D-9764-9A29E12F450B}" dt="2024-06-20T16:41:01.481" v="47" actId="20577"/>
      <pc:docMkLst>
        <pc:docMk/>
      </pc:docMkLst>
      <pc:sldChg chg="modSp mod">
        <pc:chgData name="John Diaz" userId="44df6765-1efa-4b91-9bce-075059cb69ea" providerId="ADAL" clId="{CFACC187-D6C9-C94D-9764-9A29E12F450B}" dt="2024-06-20T16:41:01.481" v="47" actId="20577"/>
        <pc:sldMkLst>
          <pc:docMk/>
          <pc:sldMk cId="0" sldId="257"/>
        </pc:sldMkLst>
        <pc:spChg chg="mod">
          <ac:chgData name="John Diaz" userId="44df6765-1efa-4b91-9bce-075059cb69ea" providerId="ADAL" clId="{CFACC187-D6C9-C94D-9764-9A29E12F450B}" dt="2024-06-20T16:41:01.481" v="47" actId="20577"/>
          <ac:spMkLst>
            <pc:docMk/>
            <pc:sldMk cId="0" sldId="257"/>
            <ac:spMk id="116" creationId="{00000000-0000-0000-0000-000000000000}"/>
          </ac:spMkLst>
        </pc:spChg>
      </pc:sldChg>
      <pc:sldChg chg="addSp modSp mod">
        <pc:chgData name="John Diaz" userId="44df6765-1efa-4b91-9bce-075059cb69ea" providerId="ADAL" clId="{CFACC187-D6C9-C94D-9764-9A29E12F450B}" dt="2024-06-20T16:39:14.975" v="5" actId="1076"/>
        <pc:sldMkLst>
          <pc:docMk/>
          <pc:sldMk cId="1752656484" sldId="272"/>
        </pc:sldMkLst>
        <pc:picChg chg="add mod">
          <ac:chgData name="John Diaz" userId="44df6765-1efa-4b91-9bce-075059cb69ea" providerId="ADAL" clId="{CFACC187-D6C9-C94D-9764-9A29E12F450B}" dt="2024-06-20T16:39:14.975" v="5" actId="1076"/>
          <ac:picMkLst>
            <pc:docMk/>
            <pc:sldMk cId="1752656484" sldId="272"/>
            <ac:picMk id="3" creationId="{A8DAF1AC-F192-2C53-70F6-6EDB71DBDA74}"/>
          </ac:picMkLst>
        </pc:picChg>
      </pc:sldChg>
      <pc:sldChg chg="ord">
        <pc:chgData name="John Diaz" userId="44df6765-1efa-4b91-9bce-075059cb69ea" providerId="ADAL" clId="{CFACC187-D6C9-C94D-9764-9A29E12F450B}" dt="2024-06-20T16:34:48.976" v="1" actId="20578"/>
        <pc:sldMkLst>
          <pc:docMk/>
          <pc:sldMk cId="704920548" sldId="276"/>
        </pc:sldMkLst>
      </pc:sldChg>
      <pc:sldChg chg="ord">
        <pc:chgData name="John Diaz" userId="44df6765-1efa-4b91-9bce-075059cb69ea" providerId="ADAL" clId="{CFACC187-D6C9-C94D-9764-9A29E12F450B}" dt="2024-06-20T16:34:39.335" v="0" actId="20578"/>
        <pc:sldMkLst>
          <pc:docMk/>
          <pc:sldMk cId="508665960" sldId="277"/>
        </pc:sldMkLst>
      </pc:sldChg>
      <pc:sldChg chg="ord">
        <pc:chgData name="John Diaz" userId="44df6765-1efa-4b91-9bce-075059cb69ea" providerId="ADAL" clId="{CFACC187-D6C9-C94D-9764-9A29E12F450B}" dt="2024-06-20T16:34:59.113" v="2" actId="20578"/>
        <pc:sldMkLst>
          <pc:docMk/>
          <pc:sldMk cId="989322412" sldId="278"/>
        </pc:sldMkLst>
      </pc:sldChg>
    </pc:docChg>
  </pc:docChgLst>
  <pc:docChgLst>
    <pc:chgData name="John Diaz" userId="S::jdiaz@aihec.org::44df6765-1efa-4b91-9bce-075059cb69ea" providerId="AD" clId="Web-{5B2910CE-ECF3-FD8A-3244-A9302522ED1C}"/>
    <pc:docChg chg="modSld">
      <pc:chgData name="John Diaz" userId="S::jdiaz@aihec.org::44df6765-1efa-4b91-9bce-075059cb69ea" providerId="AD" clId="Web-{5B2910CE-ECF3-FD8A-3244-A9302522ED1C}" dt="2024-06-03T21:57:49.991" v="4"/>
      <pc:docMkLst>
        <pc:docMk/>
      </pc:docMkLst>
      <pc:sldChg chg="addSp delSp modSp">
        <pc:chgData name="John Diaz" userId="S::jdiaz@aihec.org::44df6765-1efa-4b91-9bce-075059cb69ea" providerId="AD" clId="Web-{5B2910CE-ECF3-FD8A-3244-A9302522ED1C}" dt="2024-06-03T21:57:49.991" v="4"/>
        <pc:sldMkLst>
          <pc:docMk/>
          <pc:sldMk cId="1752656484" sldId="272"/>
        </pc:sldMkLst>
        <pc:picChg chg="add del mod">
          <ac:chgData name="John Diaz" userId="S::jdiaz@aihec.org::44df6765-1efa-4b91-9bce-075059cb69ea" providerId="AD" clId="Web-{5B2910CE-ECF3-FD8A-3244-A9302522ED1C}" dt="2024-06-03T21:57:49.991" v="4"/>
          <ac:picMkLst>
            <pc:docMk/>
            <pc:sldMk cId="1752656484" sldId="272"/>
            <ac:picMk id="3" creationId="{84EB3F33-59F4-C0AD-5BB8-E02FA639A7D4}"/>
          </ac:picMkLst>
        </pc:picChg>
      </pc:sldChg>
    </pc:docChg>
  </pc:docChgLst>
  <pc:docChgLst>
    <pc:chgData name="John Diaz" userId="44df6765-1efa-4b91-9bce-075059cb69ea" providerId="ADAL" clId="{9BDB14A2-F979-FD46-8CB4-DD8F94762855}"/>
    <pc:docChg chg="undo custSel modSld sldOrd">
      <pc:chgData name="John Diaz" userId="44df6765-1efa-4b91-9bce-075059cb69ea" providerId="ADAL" clId="{9BDB14A2-F979-FD46-8CB4-DD8F94762855}" dt="2024-06-05T17:27:28.645" v="339" actId="20578"/>
      <pc:docMkLst>
        <pc:docMk/>
      </pc:docMkLst>
      <pc:sldChg chg="modSp mod">
        <pc:chgData name="John Diaz" userId="44df6765-1efa-4b91-9bce-075059cb69ea" providerId="ADAL" clId="{9BDB14A2-F979-FD46-8CB4-DD8F94762855}" dt="2024-06-05T17:05:32.669" v="27" actId="20577"/>
        <pc:sldMkLst>
          <pc:docMk/>
          <pc:sldMk cId="0" sldId="257"/>
        </pc:sldMkLst>
        <pc:spChg chg="mod">
          <ac:chgData name="John Diaz" userId="44df6765-1efa-4b91-9bce-075059cb69ea" providerId="ADAL" clId="{9BDB14A2-F979-FD46-8CB4-DD8F94762855}" dt="2024-06-05T17:05:32.669" v="27" actId="20577"/>
          <ac:spMkLst>
            <pc:docMk/>
            <pc:sldMk cId="0" sldId="257"/>
            <ac:spMk id="116" creationId="{00000000-0000-0000-0000-000000000000}"/>
          </ac:spMkLst>
        </pc:spChg>
      </pc:sldChg>
      <pc:sldChg chg="modSp mod">
        <pc:chgData name="John Diaz" userId="44df6765-1efa-4b91-9bce-075059cb69ea" providerId="ADAL" clId="{9BDB14A2-F979-FD46-8CB4-DD8F94762855}" dt="2024-06-05T17:24:28.788" v="332" actId="2710"/>
        <pc:sldMkLst>
          <pc:docMk/>
          <pc:sldMk cId="1243444788" sldId="269"/>
        </pc:sldMkLst>
        <pc:spChg chg="mod">
          <ac:chgData name="John Diaz" userId="44df6765-1efa-4b91-9bce-075059cb69ea" providerId="ADAL" clId="{9BDB14A2-F979-FD46-8CB4-DD8F94762855}" dt="2024-06-05T17:24:28.788" v="332" actId="2710"/>
          <ac:spMkLst>
            <pc:docMk/>
            <pc:sldMk cId="1243444788" sldId="269"/>
            <ac:spMk id="4" creationId="{1CE0C578-7396-8BA9-1791-34AB6495C909}"/>
          </ac:spMkLst>
        </pc:spChg>
      </pc:sldChg>
      <pc:sldChg chg="addSp modSp mod">
        <pc:chgData name="John Diaz" userId="44df6765-1efa-4b91-9bce-075059cb69ea" providerId="ADAL" clId="{9BDB14A2-F979-FD46-8CB4-DD8F94762855}" dt="2024-06-03T22:06:27.401" v="25" actId="732"/>
        <pc:sldMkLst>
          <pc:docMk/>
          <pc:sldMk cId="1752656484" sldId="272"/>
        </pc:sldMkLst>
        <pc:picChg chg="add mod modCrop">
          <ac:chgData name="John Diaz" userId="44df6765-1efa-4b91-9bce-075059cb69ea" providerId="ADAL" clId="{9BDB14A2-F979-FD46-8CB4-DD8F94762855}" dt="2024-06-03T22:05:45.049" v="14" actId="1076"/>
          <ac:picMkLst>
            <pc:docMk/>
            <pc:sldMk cId="1752656484" sldId="272"/>
            <ac:picMk id="4" creationId="{30E5A189-C78F-01F1-B555-389C048F2852}"/>
          </ac:picMkLst>
        </pc:picChg>
        <pc:picChg chg="add mod modCrop">
          <ac:chgData name="John Diaz" userId="44df6765-1efa-4b91-9bce-075059cb69ea" providerId="ADAL" clId="{9BDB14A2-F979-FD46-8CB4-DD8F94762855}" dt="2024-06-03T22:06:27.401" v="25" actId="732"/>
          <ac:picMkLst>
            <pc:docMk/>
            <pc:sldMk cId="1752656484" sldId="272"/>
            <ac:picMk id="11" creationId="{E81CB7E7-047A-D5E6-2AAA-9DC941F15D01}"/>
          </ac:picMkLst>
        </pc:picChg>
      </pc:sldChg>
      <pc:sldChg chg="ord">
        <pc:chgData name="John Diaz" userId="44df6765-1efa-4b91-9bce-075059cb69ea" providerId="ADAL" clId="{9BDB14A2-F979-FD46-8CB4-DD8F94762855}" dt="2024-06-05T17:23:58.982" v="330" actId="20578"/>
        <pc:sldMkLst>
          <pc:docMk/>
          <pc:sldMk cId="896170359" sldId="275"/>
        </pc:sldMkLst>
      </pc:sldChg>
      <pc:sldChg chg="ord">
        <pc:chgData name="John Diaz" userId="44df6765-1efa-4b91-9bce-075059cb69ea" providerId="ADAL" clId="{9BDB14A2-F979-FD46-8CB4-DD8F94762855}" dt="2024-06-05T17:23:20.311" v="310" actId="20578"/>
        <pc:sldMkLst>
          <pc:docMk/>
          <pc:sldMk cId="704920548" sldId="276"/>
        </pc:sldMkLst>
      </pc:sldChg>
      <pc:sldChg chg="modSp mod ord">
        <pc:chgData name="John Diaz" userId="44df6765-1efa-4b91-9bce-075059cb69ea" providerId="ADAL" clId="{9BDB14A2-F979-FD46-8CB4-DD8F94762855}" dt="2024-06-05T17:25:09.644" v="338" actId="1076"/>
        <pc:sldMkLst>
          <pc:docMk/>
          <pc:sldMk cId="508665960" sldId="277"/>
        </pc:sldMkLst>
        <pc:spChg chg="mod">
          <ac:chgData name="John Diaz" userId="44df6765-1efa-4b91-9bce-075059cb69ea" providerId="ADAL" clId="{9BDB14A2-F979-FD46-8CB4-DD8F94762855}" dt="2024-06-05T17:25:09.644" v="338" actId="1076"/>
          <ac:spMkLst>
            <pc:docMk/>
            <pc:sldMk cId="508665960" sldId="277"/>
            <ac:spMk id="116" creationId="{00000000-0000-0000-0000-000000000000}"/>
          </ac:spMkLst>
        </pc:spChg>
      </pc:sldChg>
      <pc:sldChg chg="modSp mod ord">
        <pc:chgData name="John Diaz" userId="44df6765-1efa-4b91-9bce-075059cb69ea" providerId="ADAL" clId="{9BDB14A2-F979-FD46-8CB4-DD8F94762855}" dt="2024-06-05T17:24:50.512" v="333" actId="20578"/>
        <pc:sldMkLst>
          <pc:docMk/>
          <pc:sldMk cId="989322412" sldId="278"/>
        </pc:sldMkLst>
        <pc:spChg chg="mod">
          <ac:chgData name="John Diaz" userId="44df6765-1efa-4b91-9bce-075059cb69ea" providerId="ADAL" clId="{9BDB14A2-F979-FD46-8CB4-DD8F94762855}" dt="2024-06-05T17:23:56.065" v="329" actId="20577"/>
          <ac:spMkLst>
            <pc:docMk/>
            <pc:sldMk cId="989322412" sldId="278"/>
            <ac:spMk id="109" creationId="{00000000-0000-0000-0000-000000000000}"/>
          </ac:spMkLst>
        </pc:spChg>
        <pc:spChg chg="mod">
          <ac:chgData name="John Diaz" userId="44df6765-1efa-4b91-9bce-075059cb69ea" providerId="ADAL" clId="{9BDB14A2-F979-FD46-8CB4-DD8F94762855}" dt="2024-06-05T17:10:56.580" v="31" actId="1038"/>
          <ac:spMkLst>
            <pc:docMk/>
            <pc:sldMk cId="989322412" sldId="278"/>
            <ac:spMk id="111" creationId="{00000000-0000-0000-0000-000000000000}"/>
          </ac:spMkLst>
        </pc:spChg>
      </pc:sldChg>
      <pc:sldChg chg="modSp mod ord modNotesTx">
        <pc:chgData name="John Diaz" userId="44df6765-1efa-4b91-9bce-075059cb69ea" providerId="ADAL" clId="{9BDB14A2-F979-FD46-8CB4-DD8F94762855}" dt="2024-06-05T17:27:28.645" v="339" actId="20578"/>
        <pc:sldMkLst>
          <pc:docMk/>
          <pc:sldMk cId="809545338" sldId="279"/>
        </pc:sldMkLst>
        <pc:spChg chg="mod">
          <ac:chgData name="John Diaz" userId="44df6765-1efa-4b91-9bce-075059cb69ea" providerId="ADAL" clId="{9BDB14A2-F979-FD46-8CB4-DD8F94762855}" dt="2024-06-05T17:21:56.999" v="54" actId="20577"/>
          <ac:spMkLst>
            <pc:docMk/>
            <pc:sldMk cId="809545338" sldId="279"/>
            <ac:spMk id="2" creationId="{464B78E6-F4D9-080E-BFF4-7C2704552C85}"/>
          </ac:spMkLst>
        </pc:spChg>
        <pc:spChg chg="mod">
          <ac:chgData name="John Diaz" userId="44df6765-1efa-4b91-9bce-075059cb69ea" providerId="ADAL" clId="{9BDB14A2-F979-FD46-8CB4-DD8F94762855}" dt="2024-06-05T17:22:55.061" v="306" actId="1076"/>
          <ac:spMkLst>
            <pc:docMk/>
            <pc:sldMk cId="809545338" sldId="279"/>
            <ac:spMk id="4" creationId="{CA5A6579-2ACF-1895-0E03-9DC7D3AA514E}"/>
          </ac:spMkLst>
        </pc:spChg>
      </pc:sldChg>
      <pc:sldChg chg="ord">
        <pc:chgData name="John Diaz" userId="44df6765-1efa-4b91-9bce-075059cb69ea" providerId="ADAL" clId="{9BDB14A2-F979-FD46-8CB4-DD8F94762855}" dt="2024-06-05T17:23:15.078" v="309" actId="20578"/>
        <pc:sldMkLst>
          <pc:docMk/>
          <pc:sldMk cId="3540388439" sldId="280"/>
        </pc:sldMkLst>
      </pc:sldChg>
    </pc:docChg>
  </pc:docChgLst>
  <pc:docChgLst>
    <pc:chgData name="John Diaz" userId="44df6765-1efa-4b91-9bce-075059cb69ea" providerId="ADAL" clId="{5BD8EF8D-5357-924B-9B56-0750BFE8DA4D}"/>
    <pc:docChg chg="custSel delSld modSld">
      <pc:chgData name="John Diaz" userId="44df6765-1efa-4b91-9bce-075059cb69ea" providerId="ADAL" clId="{5BD8EF8D-5357-924B-9B56-0750BFE8DA4D}" dt="2024-06-20T21:23:13.946" v="104" actId="1076"/>
      <pc:docMkLst>
        <pc:docMk/>
      </pc:docMkLst>
      <pc:sldChg chg="modSp mod">
        <pc:chgData name="John Diaz" userId="44df6765-1efa-4b91-9bce-075059cb69ea" providerId="ADAL" clId="{5BD8EF8D-5357-924B-9B56-0750BFE8DA4D}" dt="2024-06-20T21:12:30.345" v="62" actId="1076"/>
        <pc:sldMkLst>
          <pc:docMk/>
          <pc:sldMk cId="1243444788" sldId="269"/>
        </pc:sldMkLst>
        <pc:spChg chg="mod">
          <ac:chgData name="John Diaz" userId="44df6765-1efa-4b91-9bce-075059cb69ea" providerId="ADAL" clId="{5BD8EF8D-5357-924B-9B56-0750BFE8DA4D}" dt="2024-06-20T21:12:30.345" v="62" actId="1076"/>
          <ac:spMkLst>
            <pc:docMk/>
            <pc:sldMk cId="1243444788" sldId="269"/>
            <ac:spMk id="4" creationId="{1CE0C578-7396-8BA9-1791-34AB6495C909}"/>
          </ac:spMkLst>
        </pc:spChg>
      </pc:sldChg>
      <pc:sldChg chg="modSp mod">
        <pc:chgData name="John Diaz" userId="44df6765-1efa-4b91-9bce-075059cb69ea" providerId="ADAL" clId="{5BD8EF8D-5357-924B-9B56-0750BFE8DA4D}" dt="2024-06-20T21:14:50.041" v="90" actId="20577"/>
        <pc:sldMkLst>
          <pc:docMk/>
          <pc:sldMk cId="443274333" sldId="270"/>
        </pc:sldMkLst>
        <pc:spChg chg="mod">
          <ac:chgData name="John Diaz" userId="44df6765-1efa-4b91-9bce-075059cb69ea" providerId="ADAL" clId="{5BD8EF8D-5357-924B-9B56-0750BFE8DA4D}" dt="2024-06-20T21:14:50.041" v="90" actId="20577"/>
          <ac:spMkLst>
            <pc:docMk/>
            <pc:sldMk cId="443274333" sldId="270"/>
            <ac:spMk id="116" creationId="{00000000-0000-0000-0000-000000000000}"/>
          </ac:spMkLst>
        </pc:spChg>
      </pc:sldChg>
      <pc:sldChg chg="modSp mod">
        <pc:chgData name="John Diaz" userId="44df6765-1efa-4b91-9bce-075059cb69ea" providerId="ADAL" clId="{5BD8EF8D-5357-924B-9B56-0750BFE8DA4D}" dt="2024-06-20T21:12:57.609" v="70" actId="20577"/>
        <pc:sldMkLst>
          <pc:docMk/>
          <pc:sldMk cId="896170359" sldId="275"/>
        </pc:sldMkLst>
        <pc:spChg chg="mod">
          <ac:chgData name="John Diaz" userId="44df6765-1efa-4b91-9bce-075059cb69ea" providerId="ADAL" clId="{5BD8EF8D-5357-924B-9B56-0750BFE8DA4D}" dt="2024-06-20T21:12:54.113" v="67" actId="20577"/>
          <ac:spMkLst>
            <pc:docMk/>
            <pc:sldMk cId="896170359" sldId="275"/>
            <ac:spMk id="2" creationId="{464B78E6-F4D9-080E-BFF4-7C2704552C85}"/>
          </ac:spMkLst>
        </pc:spChg>
        <pc:spChg chg="mod">
          <ac:chgData name="John Diaz" userId="44df6765-1efa-4b91-9bce-075059cb69ea" providerId="ADAL" clId="{5BD8EF8D-5357-924B-9B56-0750BFE8DA4D}" dt="2024-06-20T21:12:57.609" v="70" actId="20577"/>
          <ac:spMkLst>
            <pc:docMk/>
            <pc:sldMk cId="896170359" sldId="275"/>
            <ac:spMk id="4" creationId="{1CE0C578-7396-8BA9-1791-34AB6495C909}"/>
          </ac:spMkLst>
        </pc:spChg>
      </pc:sldChg>
      <pc:sldChg chg="modSp mod">
        <pc:chgData name="John Diaz" userId="44df6765-1efa-4b91-9bce-075059cb69ea" providerId="ADAL" clId="{5BD8EF8D-5357-924B-9B56-0750BFE8DA4D}" dt="2024-06-20T21:15:08.420" v="97" actId="20577"/>
        <pc:sldMkLst>
          <pc:docMk/>
          <pc:sldMk cId="704920548" sldId="276"/>
        </pc:sldMkLst>
        <pc:spChg chg="mod">
          <ac:chgData name="John Diaz" userId="44df6765-1efa-4b91-9bce-075059cb69ea" providerId="ADAL" clId="{5BD8EF8D-5357-924B-9B56-0750BFE8DA4D}" dt="2024-06-20T21:15:08.420" v="97" actId="20577"/>
          <ac:spMkLst>
            <pc:docMk/>
            <pc:sldMk cId="704920548" sldId="276"/>
            <ac:spMk id="12" creationId="{EE325A85-9E83-373D-DF2F-FE42FDDFC838}"/>
          </ac:spMkLst>
        </pc:spChg>
      </pc:sldChg>
      <pc:sldChg chg="addSp delSp modSp mod">
        <pc:chgData name="John Diaz" userId="44df6765-1efa-4b91-9bce-075059cb69ea" providerId="ADAL" clId="{5BD8EF8D-5357-924B-9B56-0750BFE8DA4D}" dt="2024-06-20T21:23:13.946" v="104" actId="1076"/>
        <pc:sldMkLst>
          <pc:docMk/>
          <pc:sldMk cId="508665960" sldId="277"/>
        </pc:sldMkLst>
        <pc:picChg chg="add mod">
          <ac:chgData name="John Diaz" userId="44df6765-1efa-4b91-9bce-075059cb69ea" providerId="ADAL" clId="{5BD8EF8D-5357-924B-9B56-0750BFE8DA4D}" dt="2024-06-20T21:23:13.946" v="104" actId="1076"/>
          <ac:picMkLst>
            <pc:docMk/>
            <pc:sldMk cId="508665960" sldId="277"/>
            <ac:picMk id="3" creationId="{FCA8DA5C-4888-56E1-85E6-296BE2C745AE}"/>
          </ac:picMkLst>
        </pc:picChg>
        <pc:picChg chg="del">
          <ac:chgData name="John Diaz" userId="44df6765-1efa-4b91-9bce-075059cb69ea" providerId="ADAL" clId="{5BD8EF8D-5357-924B-9B56-0750BFE8DA4D}" dt="2024-06-20T21:23:04.476" v="98" actId="478"/>
          <ac:picMkLst>
            <pc:docMk/>
            <pc:sldMk cId="508665960" sldId="277"/>
            <ac:picMk id="8" creationId="{1E8C0555-7DF6-ADAF-B600-E5DCB152F8DC}"/>
          </ac:picMkLst>
        </pc:picChg>
      </pc:sldChg>
      <pc:sldChg chg="modSp mod">
        <pc:chgData name="John Diaz" userId="44df6765-1efa-4b91-9bce-075059cb69ea" providerId="ADAL" clId="{5BD8EF8D-5357-924B-9B56-0750BFE8DA4D}" dt="2024-06-20T21:12:37.644" v="63" actId="1076"/>
        <pc:sldMkLst>
          <pc:docMk/>
          <pc:sldMk cId="989322412" sldId="278"/>
        </pc:sldMkLst>
        <pc:spChg chg="mod">
          <ac:chgData name="John Diaz" userId="44df6765-1efa-4b91-9bce-075059cb69ea" providerId="ADAL" clId="{5BD8EF8D-5357-924B-9B56-0750BFE8DA4D}" dt="2024-06-20T21:12:37.644" v="63" actId="1076"/>
          <ac:spMkLst>
            <pc:docMk/>
            <pc:sldMk cId="989322412" sldId="278"/>
            <ac:spMk id="3" creationId="{23C048D2-D1D5-36C4-7F62-37FD909B4E4E}"/>
          </ac:spMkLst>
        </pc:spChg>
      </pc:sldChg>
      <pc:sldChg chg="del">
        <pc:chgData name="John Diaz" userId="44df6765-1efa-4b91-9bce-075059cb69ea" providerId="ADAL" clId="{5BD8EF8D-5357-924B-9B56-0750BFE8DA4D}" dt="2024-06-20T21:12:49.901" v="65" actId="2696"/>
        <pc:sldMkLst>
          <pc:docMk/>
          <pc:sldMk cId="809545338" sldId="279"/>
        </pc:sldMkLst>
      </pc:sldChg>
      <pc:sldChg chg="del">
        <pc:chgData name="John Diaz" userId="44df6765-1efa-4b91-9bce-075059cb69ea" providerId="ADAL" clId="{5BD8EF8D-5357-924B-9B56-0750BFE8DA4D}" dt="2024-06-20T21:12:47.732" v="64" actId="2696"/>
        <pc:sldMkLst>
          <pc:docMk/>
          <pc:sldMk cId="3540388439" sldId="280"/>
        </pc:sldMkLst>
      </pc:sldChg>
    </pc:docChg>
  </pc:docChgLst>
  <pc:docChgLst>
    <pc:chgData name="Kathy DePalma" userId="S::kdepalma@aihec.org::f5ecfb97-91e3-4b4b-b387-42e2ccea75ec" providerId="AD" clId="Web-{CEC7DE79-AAAC-8DE3-0705-93D23CA48380}"/>
    <pc:docChg chg="modSld">
      <pc:chgData name="Kathy DePalma" userId="S::kdepalma@aihec.org::f5ecfb97-91e3-4b4b-b387-42e2ccea75ec" providerId="AD" clId="Web-{CEC7DE79-AAAC-8DE3-0705-93D23CA48380}" dt="2024-07-01T13:12:30.859" v="0"/>
      <pc:docMkLst>
        <pc:docMk/>
      </pc:docMkLst>
      <pc:sldChg chg="delSp">
        <pc:chgData name="Kathy DePalma" userId="S::kdepalma@aihec.org::f5ecfb97-91e3-4b4b-b387-42e2ccea75ec" providerId="AD" clId="Web-{CEC7DE79-AAAC-8DE3-0705-93D23CA48380}" dt="2024-07-01T13:12:30.859" v="0"/>
        <pc:sldMkLst>
          <pc:docMk/>
          <pc:sldMk cId="1752656484" sldId="272"/>
        </pc:sldMkLst>
        <pc:picChg chg="del">
          <ac:chgData name="Kathy DePalma" userId="S::kdepalma@aihec.org::f5ecfb97-91e3-4b4b-b387-42e2ccea75ec" providerId="AD" clId="Web-{CEC7DE79-AAAC-8DE3-0705-93D23CA48380}" dt="2024-07-01T13:12:30.859" v="0"/>
          <ac:picMkLst>
            <pc:docMk/>
            <pc:sldMk cId="1752656484" sldId="272"/>
            <ac:picMk id="3" creationId="{A8DAF1AC-F192-2C53-70F6-6EDB71DBDA74}"/>
          </ac:picMkLst>
        </pc:picChg>
      </pc:sldChg>
    </pc:docChg>
  </pc:docChgLst>
  <pc:docChgLst>
    <pc:chgData name="John Diaz" userId="S::jdiaz@aihec.org::44df6765-1efa-4b91-9bce-075059cb69ea" providerId="AD" clId="Web-{8319214E-9874-9C06-27DA-94BE0C228976}"/>
    <pc:docChg chg="addSld delSld modSld">
      <pc:chgData name="John Diaz" userId="S::jdiaz@aihec.org::44df6765-1efa-4b91-9bce-075059cb69ea" providerId="AD" clId="Web-{8319214E-9874-9C06-27DA-94BE0C228976}" dt="2024-06-04T17:59:30.763" v="72"/>
      <pc:docMkLst>
        <pc:docMk/>
      </pc:docMkLst>
      <pc:sldChg chg="modSp">
        <pc:chgData name="John Diaz" userId="S::jdiaz@aihec.org::44df6765-1efa-4b91-9bce-075059cb69ea" providerId="AD" clId="Web-{8319214E-9874-9C06-27DA-94BE0C228976}" dt="2024-06-04T17:58:40.606" v="66" actId="20577"/>
        <pc:sldMkLst>
          <pc:docMk/>
          <pc:sldMk cId="704920548" sldId="276"/>
        </pc:sldMkLst>
        <pc:spChg chg="mod">
          <ac:chgData name="John Diaz" userId="S::jdiaz@aihec.org::44df6765-1efa-4b91-9bce-075059cb69ea" providerId="AD" clId="Web-{8319214E-9874-9C06-27DA-94BE0C228976}" dt="2024-06-04T17:57:30.932" v="26" actId="20577"/>
          <ac:spMkLst>
            <pc:docMk/>
            <pc:sldMk cId="704920548" sldId="276"/>
            <ac:spMk id="2" creationId="{464B78E6-F4D9-080E-BFF4-7C2704552C85}"/>
          </ac:spMkLst>
        </pc:spChg>
        <pc:spChg chg="mod">
          <ac:chgData name="John Diaz" userId="S::jdiaz@aihec.org::44df6765-1efa-4b91-9bce-075059cb69ea" providerId="AD" clId="Web-{8319214E-9874-9C06-27DA-94BE0C228976}" dt="2024-06-04T17:58:40.606" v="66" actId="20577"/>
          <ac:spMkLst>
            <pc:docMk/>
            <pc:sldMk cId="704920548" sldId="276"/>
            <ac:spMk id="12" creationId="{EE325A85-9E83-373D-DF2F-FE42FDDFC838}"/>
          </ac:spMkLst>
        </pc:spChg>
      </pc:sldChg>
      <pc:sldChg chg="modSp add del replId">
        <pc:chgData name="John Diaz" userId="S::jdiaz@aihec.org::44df6765-1efa-4b91-9bce-075059cb69ea" providerId="AD" clId="Web-{8319214E-9874-9C06-27DA-94BE0C228976}" dt="2024-06-04T17:59:30.763" v="72"/>
        <pc:sldMkLst>
          <pc:docMk/>
          <pc:sldMk cId="2840651780" sldId="281"/>
        </pc:sldMkLst>
        <pc:spChg chg="mod">
          <ac:chgData name="John Diaz" userId="S::jdiaz@aihec.org::44df6765-1efa-4b91-9bce-075059cb69ea" providerId="AD" clId="Web-{8319214E-9874-9C06-27DA-94BE0C228976}" dt="2024-06-04T17:59:15.888" v="71" actId="20577"/>
          <ac:spMkLst>
            <pc:docMk/>
            <pc:sldMk cId="2840651780" sldId="281"/>
            <ac:spMk id="2" creationId="{464B78E6-F4D9-080E-BFF4-7C2704552C85}"/>
          </ac:spMkLst>
        </pc:spChg>
      </pc:sldChg>
    </pc:docChg>
  </pc:docChgLst>
  <pc:docChgLst>
    <pc:chgData name="John Diaz" userId="S::jdiaz@aihec.org::44df6765-1efa-4b91-9bce-075059cb69ea" providerId="AD" clId="Web-{FA8EF330-506B-99C8-9852-E1D5F9D44B3B}"/>
    <pc:docChg chg="modSld">
      <pc:chgData name="John Diaz" userId="S::jdiaz@aihec.org::44df6765-1efa-4b91-9bce-075059cb69ea" providerId="AD" clId="Web-{FA8EF330-506B-99C8-9852-E1D5F9D44B3B}" dt="2024-06-05T16:45:49.181" v="70" actId="20577"/>
      <pc:docMkLst>
        <pc:docMk/>
      </pc:docMkLst>
      <pc:sldChg chg="modNotes">
        <pc:chgData name="John Diaz" userId="S::jdiaz@aihec.org::44df6765-1efa-4b91-9bce-075059cb69ea" providerId="AD" clId="Web-{FA8EF330-506B-99C8-9852-E1D5F9D44B3B}" dt="2024-06-05T16:43:56.532" v="50"/>
        <pc:sldMkLst>
          <pc:docMk/>
          <pc:sldMk cId="0" sldId="257"/>
        </pc:sldMkLst>
      </pc:sldChg>
      <pc:sldChg chg="modNotes">
        <pc:chgData name="John Diaz" userId="S::jdiaz@aihec.org::44df6765-1efa-4b91-9bce-075059cb69ea" providerId="AD" clId="Web-{FA8EF330-506B-99C8-9852-E1D5F9D44B3B}" dt="2024-06-05T16:44:56.271" v="52"/>
        <pc:sldMkLst>
          <pc:docMk/>
          <pc:sldMk cId="443274333" sldId="270"/>
        </pc:sldMkLst>
      </pc:sldChg>
      <pc:sldChg chg="modSp">
        <pc:chgData name="John Diaz" userId="S::jdiaz@aihec.org::44df6765-1efa-4b91-9bce-075059cb69ea" providerId="AD" clId="Web-{FA8EF330-506B-99C8-9852-E1D5F9D44B3B}" dt="2024-06-05T16:45:49.181" v="70" actId="20577"/>
        <pc:sldMkLst>
          <pc:docMk/>
          <pc:sldMk cId="896170359" sldId="275"/>
        </pc:sldMkLst>
        <pc:spChg chg="mod">
          <ac:chgData name="John Diaz" userId="S::jdiaz@aihec.org::44df6765-1efa-4b91-9bce-075059cb69ea" providerId="AD" clId="Web-{FA8EF330-506B-99C8-9852-E1D5F9D44B3B}" dt="2024-06-05T16:45:49.181" v="70" actId="20577"/>
          <ac:spMkLst>
            <pc:docMk/>
            <pc:sldMk cId="896170359" sldId="275"/>
            <ac:spMk id="4" creationId="{1CE0C578-7396-8BA9-1791-34AB6495C9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 dirty="0"/>
              <a:t>Welcome! We will take a few more minutes to let folks join the call. While we wait, please do put your name and TCU in the chat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9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02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08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Will be part of intro slides in future sessions</a:t>
            </a:r>
            <a:endParaRPr dirty="0"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39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5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65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194df0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c194df0a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https://app.smartsheet.com/b/form/d7b1cc948a424d849d977da80b65758e</a:t>
            </a:r>
          </a:p>
        </p:txBody>
      </p:sp>
      <p:sp>
        <p:nvSpPr>
          <p:cNvPr id="107" name="Google Shape;107;g2ac194df0a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08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- Emphasized Single">
  <p:cSld name="1_Content Slide - Emphasized Sing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/>
          <p:nvPr/>
        </p:nvSpPr>
        <p:spPr>
          <a:xfrm>
            <a:off x="0" y="1"/>
            <a:ext cx="12192000" cy="1520188"/>
          </a:xfrm>
          <a:prstGeom prst="rect">
            <a:avLst/>
          </a:prstGeom>
          <a:solidFill>
            <a:srgbClr val="0021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526184" y="1898376"/>
            <a:ext cx="11156286" cy="400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51AF46"/>
              </a:buClr>
              <a:buSzPts val="1800"/>
              <a:buFont typeface="NTR"/>
              <a:buChar char="•"/>
              <a:defRPr sz="18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11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1AF46"/>
              </a:buClr>
              <a:buSzPts val="1300"/>
              <a:buFont typeface="NTR"/>
              <a:buChar char="-"/>
              <a:defRPr sz="13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51AF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5E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18" name="Google Shape;18;p46"/>
          <p:cNvCxnSpPr/>
          <p:nvPr/>
        </p:nvCxnSpPr>
        <p:spPr>
          <a:xfrm>
            <a:off x="526183" y="378189"/>
            <a:ext cx="629729" cy="0"/>
          </a:xfrm>
          <a:prstGeom prst="straightConnector1">
            <a:avLst/>
          </a:prstGeom>
          <a:noFill/>
          <a:ln w="139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46"/>
          <p:cNvSpPr txBox="1">
            <a:spLocks noGrp="1"/>
          </p:cNvSpPr>
          <p:nvPr>
            <p:ph type="title"/>
          </p:nvPr>
        </p:nvSpPr>
        <p:spPr>
          <a:xfrm>
            <a:off x="526184" y="577643"/>
            <a:ext cx="11156285" cy="78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9"/>
              <a:buFont typeface="Helvetica Neue"/>
              <a:buNone/>
              <a:defRPr sz="2599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20" name="Google Shape;20;p46"/>
          <p:cNvCxnSpPr/>
          <p:nvPr/>
        </p:nvCxnSpPr>
        <p:spPr>
          <a:xfrm>
            <a:off x="11338334" y="6525888"/>
            <a:ext cx="395573" cy="0"/>
          </a:xfrm>
          <a:prstGeom prst="straightConnector1">
            <a:avLst/>
          </a:prstGeom>
          <a:noFill/>
          <a:ln w="63500" cap="flat" cmpd="sng">
            <a:solidFill>
              <a:srgbClr val="ABC1D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184" y="6230379"/>
            <a:ext cx="1511357" cy="33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6" name="Google Shape;7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" name="Google Shape;8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1" name="Google Shape;3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3" name="Google Shape;43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3" name="Google Shape;5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8" name="Google Shape;68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447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5272290" y="244389"/>
            <a:ext cx="6089100" cy="717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Request for Proposals # 1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TCU Building Bridges Grant Program 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1A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Science, Technology, Engineering &amp; Math (STEM) grant-funding opportunity developed in partnership with the American Indian Higher Education Consortium (AIHEC) and the National Aeronautics and Space Administration (NASA)</a:t>
            </a:r>
            <a:endParaRPr lang="en-US" sz="2000" dirty="0">
              <a:solidFill>
                <a:srgbClr val="0071AE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latin typeface="Calibri"/>
                <a:ea typeface="Calibri"/>
                <a:cs typeface="Calibri"/>
                <a:sym typeface="Calibri"/>
              </a:rPr>
              <a:t>Workshop #1: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Community of Practice</a:t>
            </a: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br>
              <a:rPr lang="en-US" sz="4000" b="1" i="0" u="none" strike="noStrike" dirty="0"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8A0D77B9-5844-51D7-1FEF-C951A82A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01" y="4136644"/>
            <a:ext cx="2719295" cy="227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8" y="244389"/>
            <a:ext cx="3497406" cy="33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C578-7396-8BA9-1791-34AB6495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57" y="1787379"/>
            <a:ext cx="11156286" cy="3807790"/>
          </a:xfrm>
        </p:spPr>
        <p:txBody>
          <a:bodyPr/>
          <a:lstStyle/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Welcome and Grounding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RFP– Overview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Web Navigation Demo &amp; discussion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Breakout Session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Pre-application Review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</a:rPr>
              <a:t>Closing &amp; Next Steps</a:t>
            </a:r>
          </a:p>
          <a:p>
            <a:pPr marL="571500" indent="-342900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 dirty="0"/>
              <a:t>Today’s 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9" y="5962839"/>
            <a:ext cx="926343" cy="7749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34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 dirty="0"/>
              <a:t>AIHEC &amp; NASA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9" y="5962839"/>
            <a:ext cx="926343" cy="774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C0CBDC47-B0B7-EF4C-ABE8-894FF1215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907" y="2632127"/>
            <a:ext cx="1493073" cy="2090303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25FD7CB7-4D85-5773-011B-0651E82AF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768" y="2646200"/>
            <a:ext cx="1493073" cy="2090303"/>
          </a:xfrm>
          <a:prstGeom prst="rect">
            <a:avLst/>
          </a:prstGeom>
        </p:spPr>
      </p:pic>
      <p:pic>
        <p:nvPicPr>
          <p:cNvPr id="12" name="Picture 11" descr="A person with afro hair smiling&#10;&#10;Description automatically generated">
            <a:extLst>
              <a:ext uri="{FF2B5EF4-FFF2-40B4-BE49-F238E27FC236}">
                <a16:creationId xmlns:a16="http://schemas.microsoft.com/office/drawing/2014/main" id="{4FB8A720-3A96-FF12-D713-D789D869A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85" y="2636828"/>
            <a:ext cx="1493073" cy="2090302"/>
          </a:xfrm>
          <a:prstGeom prst="rect">
            <a:avLst/>
          </a:prstGeom>
        </p:spPr>
      </p:pic>
      <p:pic>
        <p:nvPicPr>
          <p:cNvPr id="14" name="Picture 13" descr="A person in a suit smiling&#10;&#10;Description automatically generated">
            <a:extLst>
              <a:ext uri="{FF2B5EF4-FFF2-40B4-BE49-F238E27FC236}">
                <a16:creationId xmlns:a16="http://schemas.microsoft.com/office/drawing/2014/main" id="{399DE49A-6FF4-3852-0CC8-9C2B44B29F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85" r="35484"/>
          <a:stretch/>
        </p:blipFill>
        <p:spPr>
          <a:xfrm>
            <a:off x="2412046" y="2646200"/>
            <a:ext cx="1493073" cy="2090303"/>
          </a:xfrm>
          <a:prstGeom prst="rect">
            <a:avLst/>
          </a:prstGeom>
        </p:spPr>
      </p:pic>
      <p:pic>
        <p:nvPicPr>
          <p:cNvPr id="15" name="Picture 14" descr="A person in a suit smiling&#10;&#10;Description automatically generated">
            <a:extLst>
              <a:ext uri="{FF2B5EF4-FFF2-40B4-BE49-F238E27FC236}">
                <a16:creationId xmlns:a16="http://schemas.microsoft.com/office/drawing/2014/main" id="{76B5B12C-F336-82B0-9796-4DB8A65DA4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85" r="35484"/>
          <a:stretch/>
        </p:blipFill>
        <p:spPr>
          <a:xfrm>
            <a:off x="8069629" y="2646200"/>
            <a:ext cx="1493073" cy="2090303"/>
          </a:xfrm>
          <a:prstGeom prst="rect">
            <a:avLst/>
          </a:prstGeom>
        </p:spPr>
      </p:pic>
      <p:pic>
        <p:nvPicPr>
          <p:cNvPr id="16" name="Picture 15" descr="A person in a suit smiling&#10;&#10;Description automatically generated">
            <a:extLst>
              <a:ext uri="{FF2B5EF4-FFF2-40B4-BE49-F238E27FC236}">
                <a16:creationId xmlns:a16="http://schemas.microsoft.com/office/drawing/2014/main" id="{F1B0C2EF-CC3F-694A-6BB2-F4A972F8D4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85" r="35484"/>
          <a:stretch/>
        </p:blipFill>
        <p:spPr>
          <a:xfrm>
            <a:off x="9955490" y="2646200"/>
            <a:ext cx="1493073" cy="2090303"/>
          </a:xfrm>
          <a:prstGeom prst="rect">
            <a:avLst/>
          </a:prstGeom>
        </p:spPr>
      </p:pic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0E5A189-C78F-01F1-B555-389C048F28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14" r="14688"/>
          <a:stretch/>
        </p:blipFill>
        <p:spPr>
          <a:xfrm>
            <a:off x="8069628" y="2639866"/>
            <a:ext cx="1493073" cy="2102970"/>
          </a:xfrm>
          <a:prstGeom prst="rect">
            <a:avLst/>
          </a:prstGeom>
        </p:spPr>
      </p:pic>
      <p:pic>
        <p:nvPicPr>
          <p:cNvPr id="11" name="Picture 10" descr="A person wearing glasses and a purple shirt&#10;&#10;Description automatically generated">
            <a:extLst>
              <a:ext uri="{FF2B5EF4-FFF2-40B4-BE49-F238E27FC236}">
                <a16:creationId xmlns:a16="http://schemas.microsoft.com/office/drawing/2014/main" id="{E81CB7E7-047A-D5E6-2AAA-9DC941F15D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372" r="20416"/>
          <a:stretch/>
        </p:blipFill>
        <p:spPr>
          <a:xfrm>
            <a:off x="9955489" y="2643032"/>
            <a:ext cx="1493074" cy="2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g2ac194df0a2_1_0">
            <a:extLst>
              <a:ext uri="{FF2B5EF4-FFF2-40B4-BE49-F238E27FC236}">
                <a16:creationId xmlns:a16="http://schemas.microsoft.com/office/drawing/2014/main" id="{4592AE04-12A2-7559-ED8E-E52801DE88E3}"/>
              </a:ext>
            </a:extLst>
          </p:cNvPr>
          <p:cNvSpPr/>
          <p:nvPr/>
        </p:nvSpPr>
        <p:spPr>
          <a:xfrm>
            <a:off x="0" y="-85663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9" name="Google Shape;109;g2ac194df0a2_1_0"/>
          <p:cNvSpPr/>
          <p:nvPr/>
        </p:nvSpPr>
        <p:spPr>
          <a:xfrm>
            <a:off x="4969849" y="838043"/>
            <a:ext cx="6838636" cy="48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 rtl="0" fontAlgn="base"/>
            <a:r>
              <a:rPr lang="en-US" sz="1600" b="1" i="0" dirty="0">
                <a:effectLst/>
                <a:latin typeface="Calibri" panose="020F0502020204030204" pitchFamily="34" charset="0"/>
              </a:rPr>
              <a:t>Each cycle, 5 webinars will take place to support the proposal development process.</a:t>
            </a:r>
          </a:p>
          <a:p>
            <a:pPr algn="l" rtl="0" fontAlgn="base"/>
            <a:endParaRPr lang="en-US" sz="1600" b="1" dirty="0">
              <a:latin typeface="Calibri" panose="020F0502020204030204" pitchFamily="34" charset="0"/>
            </a:endParaRPr>
          </a:p>
          <a:p>
            <a:pPr algn="l" rtl="0" fontAlgn="base"/>
            <a:endParaRPr lang="en-US" sz="1600" b="1" dirty="0">
              <a:latin typeface="Calibri" panose="020F0502020204030204" pitchFamily="34" charset="0"/>
            </a:endParaRPr>
          </a:p>
          <a:p>
            <a:pPr algn="l" rtl="0" fontAlgn="base"/>
            <a:r>
              <a:rPr lang="en-US" sz="1600" b="1" i="0" dirty="0">
                <a:effectLst/>
                <a:latin typeface="Calibri" panose="020F0502020204030204" pitchFamily="34" charset="0"/>
              </a:rPr>
              <a:t>1 – Information Session + Q &amp; A (60 Min)</a:t>
            </a:r>
            <a:endParaRPr lang="en-US" sz="1600" b="0" i="0" dirty="0"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– Workshop: Community of Practice (June 14)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– Workshop: Building A Competitive Proposal (June 28)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 – Workshop: Budget Development (July 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15)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600" b="0" i="0" dirty="0">
              <a:solidFill>
                <a:schemeClr val="bg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– Office Hours (August 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TBD)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en-US" sz="1600" dirty="0">
              <a:latin typeface="Calibri" panose="020F0502020204030204" pitchFamily="34" charset="0"/>
            </a:endParaRPr>
          </a:p>
          <a:p>
            <a:pPr algn="l" rtl="0" fontAlgn="base"/>
            <a:endParaRPr lang="en-US" sz="11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*Webinars will also be recorded and uploaded to </a:t>
            </a:r>
            <a:r>
              <a:rPr lang="en-US" sz="11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AIHEC.org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review</a:t>
            </a:r>
          </a:p>
          <a:p>
            <a:pPr algn="l" rtl="0" fontAlgn="base"/>
            <a:endParaRPr lang="en-US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US" sz="1600" b="0" i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US" sz="1600" b="0" i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TCU faculty and staff who are interested but are not ready to submit a project are encouraged to attend workshops and learn more about the program, then submit an application for a future cycle.</a:t>
            </a:r>
            <a:endParaRPr lang="en-US" sz="1600" i="1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-85663"/>
            <a:ext cx="4694400" cy="694321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329482" y="-351111"/>
            <a:ext cx="3980198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endParaRPr lang="en-US"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guide the application process, four webinars and workshops will be held to provide guidance, highlight best practices, offer resources, outline expectations, and address questions. </a:t>
            </a:r>
            <a:b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7480345C-F660-DA8B-8D09-CEBC53F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17" y="5944559"/>
            <a:ext cx="885435" cy="7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white bird with a black background&#10;&#10;Description automatically generated">
            <a:extLst>
              <a:ext uri="{FF2B5EF4-FFF2-40B4-BE49-F238E27FC236}">
                <a16:creationId xmlns:a16="http://schemas.microsoft.com/office/drawing/2014/main" id="{77CFBD3A-B771-F5FC-17DE-AA96DDCD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01" y="5812304"/>
            <a:ext cx="2457030" cy="10052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C048D2-D1D5-36C4-7F62-37FD909B4E4E}"/>
              </a:ext>
            </a:extLst>
          </p:cNvPr>
          <p:cNvSpPr/>
          <p:nvPr/>
        </p:nvSpPr>
        <p:spPr>
          <a:xfrm>
            <a:off x="4969849" y="1880220"/>
            <a:ext cx="6561982" cy="480270"/>
          </a:xfrm>
          <a:prstGeom prst="rect">
            <a:avLst/>
          </a:prstGeom>
          <a:noFill/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561982"/>
                      <a:gd name="connsiteY0" fmla="*/ 0 h 602673"/>
                      <a:gd name="connsiteX1" fmla="*/ 590578 w 6561982"/>
                      <a:gd name="connsiteY1" fmla="*/ 0 h 602673"/>
                      <a:gd name="connsiteX2" fmla="*/ 1049917 w 6561982"/>
                      <a:gd name="connsiteY2" fmla="*/ 0 h 602673"/>
                      <a:gd name="connsiteX3" fmla="*/ 1837355 w 6561982"/>
                      <a:gd name="connsiteY3" fmla="*/ 0 h 602673"/>
                      <a:gd name="connsiteX4" fmla="*/ 2427933 w 6561982"/>
                      <a:gd name="connsiteY4" fmla="*/ 0 h 602673"/>
                      <a:gd name="connsiteX5" fmla="*/ 3018512 w 6561982"/>
                      <a:gd name="connsiteY5" fmla="*/ 0 h 602673"/>
                      <a:gd name="connsiteX6" fmla="*/ 3805950 w 6561982"/>
                      <a:gd name="connsiteY6" fmla="*/ 0 h 602673"/>
                      <a:gd name="connsiteX7" fmla="*/ 4330908 w 6561982"/>
                      <a:gd name="connsiteY7" fmla="*/ 0 h 602673"/>
                      <a:gd name="connsiteX8" fmla="*/ 5118346 w 6561982"/>
                      <a:gd name="connsiteY8" fmla="*/ 0 h 602673"/>
                      <a:gd name="connsiteX9" fmla="*/ 5905784 w 6561982"/>
                      <a:gd name="connsiteY9" fmla="*/ 0 h 602673"/>
                      <a:gd name="connsiteX10" fmla="*/ 6561982 w 6561982"/>
                      <a:gd name="connsiteY10" fmla="*/ 0 h 602673"/>
                      <a:gd name="connsiteX11" fmla="*/ 6561982 w 6561982"/>
                      <a:gd name="connsiteY11" fmla="*/ 602673 h 602673"/>
                      <a:gd name="connsiteX12" fmla="*/ 5840164 w 6561982"/>
                      <a:gd name="connsiteY12" fmla="*/ 602673 h 602673"/>
                      <a:gd name="connsiteX13" fmla="*/ 5052726 w 6561982"/>
                      <a:gd name="connsiteY13" fmla="*/ 602673 h 602673"/>
                      <a:gd name="connsiteX14" fmla="*/ 4265288 w 6561982"/>
                      <a:gd name="connsiteY14" fmla="*/ 602673 h 602673"/>
                      <a:gd name="connsiteX15" fmla="*/ 3740330 w 6561982"/>
                      <a:gd name="connsiteY15" fmla="*/ 602673 h 602673"/>
                      <a:gd name="connsiteX16" fmla="*/ 3084132 w 6561982"/>
                      <a:gd name="connsiteY16" fmla="*/ 602673 h 602673"/>
                      <a:gd name="connsiteX17" fmla="*/ 2296694 w 6561982"/>
                      <a:gd name="connsiteY17" fmla="*/ 602673 h 602673"/>
                      <a:gd name="connsiteX18" fmla="*/ 1640496 w 6561982"/>
                      <a:gd name="connsiteY18" fmla="*/ 602673 h 602673"/>
                      <a:gd name="connsiteX19" fmla="*/ 1181157 w 6561982"/>
                      <a:gd name="connsiteY19" fmla="*/ 602673 h 602673"/>
                      <a:gd name="connsiteX20" fmla="*/ 656198 w 6561982"/>
                      <a:gd name="connsiteY20" fmla="*/ 602673 h 602673"/>
                      <a:gd name="connsiteX21" fmla="*/ 0 w 6561982"/>
                      <a:gd name="connsiteY21" fmla="*/ 602673 h 602673"/>
                      <a:gd name="connsiteX22" fmla="*/ 0 w 6561982"/>
                      <a:gd name="connsiteY22" fmla="*/ 0 h 602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561982" h="602673" extrusionOk="0">
                        <a:moveTo>
                          <a:pt x="0" y="0"/>
                        </a:moveTo>
                        <a:cubicBezTo>
                          <a:pt x="204636" y="-26712"/>
                          <a:pt x="330331" y="-29097"/>
                          <a:pt x="590578" y="0"/>
                        </a:cubicBezTo>
                        <a:cubicBezTo>
                          <a:pt x="850825" y="29097"/>
                          <a:pt x="940478" y="-12035"/>
                          <a:pt x="1049917" y="0"/>
                        </a:cubicBezTo>
                        <a:cubicBezTo>
                          <a:pt x="1159356" y="12035"/>
                          <a:pt x="1609316" y="-39144"/>
                          <a:pt x="1837355" y="0"/>
                        </a:cubicBezTo>
                        <a:cubicBezTo>
                          <a:pt x="2065394" y="39144"/>
                          <a:pt x="2171482" y="-29178"/>
                          <a:pt x="2427933" y="0"/>
                        </a:cubicBezTo>
                        <a:cubicBezTo>
                          <a:pt x="2684384" y="29178"/>
                          <a:pt x="2865772" y="23259"/>
                          <a:pt x="3018512" y="0"/>
                        </a:cubicBezTo>
                        <a:cubicBezTo>
                          <a:pt x="3171252" y="-23259"/>
                          <a:pt x="3455233" y="-21177"/>
                          <a:pt x="3805950" y="0"/>
                        </a:cubicBezTo>
                        <a:cubicBezTo>
                          <a:pt x="4156667" y="21177"/>
                          <a:pt x="4095346" y="-5753"/>
                          <a:pt x="4330908" y="0"/>
                        </a:cubicBezTo>
                        <a:cubicBezTo>
                          <a:pt x="4566470" y="5753"/>
                          <a:pt x="4783861" y="-6958"/>
                          <a:pt x="5118346" y="0"/>
                        </a:cubicBezTo>
                        <a:cubicBezTo>
                          <a:pt x="5452831" y="6958"/>
                          <a:pt x="5715607" y="12412"/>
                          <a:pt x="5905784" y="0"/>
                        </a:cubicBezTo>
                        <a:cubicBezTo>
                          <a:pt x="6095961" y="-12412"/>
                          <a:pt x="6278710" y="21501"/>
                          <a:pt x="6561982" y="0"/>
                        </a:cubicBezTo>
                        <a:cubicBezTo>
                          <a:pt x="6541182" y="183143"/>
                          <a:pt x="6541195" y="398913"/>
                          <a:pt x="6561982" y="602673"/>
                        </a:cubicBezTo>
                        <a:cubicBezTo>
                          <a:pt x="6303046" y="609471"/>
                          <a:pt x="6020918" y="582514"/>
                          <a:pt x="5840164" y="602673"/>
                        </a:cubicBezTo>
                        <a:cubicBezTo>
                          <a:pt x="5659410" y="622832"/>
                          <a:pt x="5412435" y="597098"/>
                          <a:pt x="5052726" y="602673"/>
                        </a:cubicBezTo>
                        <a:cubicBezTo>
                          <a:pt x="4693017" y="608248"/>
                          <a:pt x="4511608" y="569780"/>
                          <a:pt x="4265288" y="602673"/>
                        </a:cubicBezTo>
                        <a:cubicBezTo>
                          <a:pt x="4018968" y="635566"/>
                          <a:pt x="3916740" y="613363"/>
                          <a:pt x="3740330" y="602673"/>
                        </a:cubicBezTo>
                        <a:cubicBezTo>
                          <a:pt x="3563920" y="591983"/>
                          <a:pt x="3324799" y="575149"/>
                          <a:pt x="3084132" y="602673"/>
                        </a:cubicBezTo>
                        <a:cubicBezTo>
                          <a:pt x="2843465" y="630197"/>
                          <a:pt x="2541947" y="596741"/>
                          <a:pt x="2296694" y="602673"/>
                        </a:cubicBezTo>
                        <a:cubicBezTo>
                          <a:pt x="2051441" y="608605"/>
                          <a:pt x="1807632" y="570906"/>
                          <a:pt x="1640496" y="602673"/>
                        </a:cubicBezTo>
                        <a:cubicBezTo>
                          <a:pt x="1473360" y="634440"/>
                          <a:pt x="1371764" y="604250"/>
                          <a:pt x="1181157" y="602673"/>
                        </a:cubicBezTo>
                        <a:cubicBezTo>
                          <a:pt x="990550" y="601096"/>
                          <a:pt x="865299" y="581583"/>
                          <a:pt x="656198" y="602673"/>
                        </a:cubicBezTo>
                        <a:cubicBezTo>
                          <a:pt x="447097" y="623763"/>
                          <a:pt x="145361" y="571578"/>
                          <a:pt x="0" y="602673"/>
                        </a:cubicBezTo>
                        <a:cubicBezTo>
                          <a:pt x="29644" y="308642"/>
                          <a:pt x="29646" y="1907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447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173619" y="1741652"/>
            <a:ext cx="3980198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None/>
            </a:pPr>
            <a: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Overview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br>
              <a:rPr lang="en-US" sz="4000" b="1" i="0" u="none" strike="noStrik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i="0" u="none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7480345C-F660-DA8B-8D09-CEBC53F9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17" y="5944559"/>
            <a:ext cx="885435" cy="7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white bird with a black background&#10;&#10;Description automatically generated">
            <a:extLst>
              <a:ext uri="{FF2B5EF4-FFF2-40B4-BE49-F238E27FC236}">
                <a16:creationId xmlns:a16="http://schemas.microsoft.com/office/drawing/2014/main" id="{77CFBD3A-B771-F5FC-17DE-AA96DDCD0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01" y="5812304"/>
            <a:ext cx="2457030" cy="1005278"/>
          </a:xfrm>
          <a:prstGeom prst="rect">
            <a:avLst/>
          </a:prstGeom>
        </p:spPr>
      </p:pic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FCA8DA5C-4888-56E1-85E6-296BE2C74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888" y="829789"/>
            <a:ext cx="6805486" cy="47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RFP Overview - FAQ</a:t>
            </a:r>
            <a:endParaRPr lang="en-US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9" y="5962839"/>
            <a:ext cx="926343" cy="7749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25A85-9E83-373D-DF2F-FE42FDDFC838}"/>
              </a:ext>
            </a:extLst>
          </p:cNvPr>
          <p:cNvSpPr txBox="1"/>
          <p:nvPr/>
        </p:nvSpPr>
        <p:spPr>
          <a:xfrm>
            <a:off x="509530" y="1764535"/>
            <a:ext cx="10878906" cy="36811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latin typeface="Calibri"/>
                <a:cs typeface="Calibri"/>
              </a:rPr>
              <a:t>RFP RELEASE DATE: </a:t>
            </a:r>
            <a:r>
              <a:rPr lang="en-US" sz="1800" dirty="0">
                <a:latin typeface="Calibri"/>
                <a:cs typeface="Calibri"/>
              </a:rPr>
              <a:t>June 17, 2024</a:t>
            </a:r>
            <a:endParaRPr lang="en-US" sz="1800" b="1" dirty="0">
              <a:latin typeface="Calibri"/>
              <a:cs typeface="Calibri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DUE DATE: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11:59 PM Eastern Time (ET) August 12, 2024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FUNDING AMOUNT: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Multiple awards of up to $68,600 are available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 ($686,000 total each year)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ELIGIBILITY: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Funds are available to faculty led teams from all accredited Tribal Colleges &amp; Universities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ESTIMATED CONTRACT PERIOD: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September 16, 2024 through September 16, 2026, or up to 2 years (24 months) from date of award, depending on the scope of the project. Projects designed for shorter periods of time will receive equal consideration. If projects last 1 year or less, projects can be renewed for a second cycle with an additional award.</a:t>
            </a:r>
          </a:p>
        </p:txBody>
      </p:sp>
    </p:spTree>
    <p:extLst>
      <p:ext uri="{BB962C8B-B14F-4D97-AF65-F5344CB8AC3E}">
        <p14:creationId xmlns:p14="http://schemas.microsoft.com/office/powerpoint/2010/main" val="7049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c194df0a2_1_0"/>
          <p:cNvSpPr/>
          <p:nvPr/>
        </p:nvSpPr>
        <p:spPr>
          <a:xfrm>
            <a:off x="0" y="1"/>
            <a:ext cx="12192000" cy="15240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C578-7396-8BA9-1791-34AB6495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184" y="1880944"/>
            <a:ext cx="11156286" cy="3807790"/>
          </a:xfrm>
        </p:spPr>
        <p:txBody>
          <a:bodyPr/>
          <a:lstStyle/>
          <a:p>
            <a:pPr marL="685800" indent="-457200">
              <a:lnSpc>
                <a:spcPct val="150000"/>
              </a:lnSpc>
              <a:buClr>
                <a:srgbClr val="3A87AE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We will look at each section of the RFP together and go over any questions that may arise</a:t>
            </a:r>
            <a:endParaRPr lang="en-US" sz="800" dirty="0">
              <a:solidFill>
                <a:schemeClr val="bg2"/>
              </a:solidFill>
            </a:endParaRPr>
          </a:p>
          <a:p>
            <a:pPr marL="685800" indent="-457200">
              <a:lnSpc>
                <a:spcPct val="150000"/>
              </a:lnSpc>
              <a:buClr>
                <a:srgbClr val="3A87AE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We will spend 10 minutes navigating silently on our own, and return with any questions</a:t>
            </a:r>
          </a:p>
          <a:p>
            <a:pPr marL="685800" indent="-457200">
              <a:lnSpc>
                <a:spcPct val="150000"/>
              </a:lnSpc>
              <a:buClr>
                <a:srgbClr val="3A87AE"/>
              </a:buCl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 small groups, take some time to: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lnSpc>
                <a:spcPct val="150000"/>
              </a:lnSpc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Calibri"/>
                <a:cs typeface="Calibri"/>
              </a:rPr>
              <a:t>Introduce yourselves if not already acquainted</a:t>
            </a:r>
          </a:p>
          <a:p>
            <a:pPr marL="1028700" lvl="1"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Calibri"/>
                <a:cs typeface="Calibri"/>
              </a:rPr>
              <a:t>Talk through initial impressions, thoughts, questions</a:t>
            </a:r>
          </a:p>
          <a:p>
            <a:pPr marL="1028700" lvl="1">
              <a:buClr>
                <a:srgbClr val="3A87AE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Calibri"/>
                <a:cs typeface="Calibri"/>
              </a:rPr>
              <a:t>Share any project ideas you have, begin the pre-application!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B78E6-F4D9-080E-BFF4-7C270455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7" y="367670"/>
            <a:ext cx="11156285" cy="788661"/>
          </a:xfrm>
        </p:spPr>
        <p:txBody>
          <a:bodyPr/>
          <a:lstStyle/>
          <a:p>
            <a:r>
              <a:rPr lang="en-US" sz="3600" b="1" dirty="0"/>
              <a:t>Web Navigation Demo –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F90E7-8E88-EF65-B561-5B2D342830C5}"/>
              </a:ext>
            </a:extLst>
          </p:cNvPr>
          <p:cNvSpPr/>
          <p:nvPr/>
        </p:nvSpPr>
        <p:spPr>
          <a:xfrm>
            <a:off x="509530" y="6203373"/>
            <a:ext cx="1547870" cy="4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bird in a circle with yellow text&#10;&#10;Description automatically generated">
            <a:extLst>
              <a:ext uri="{FF2B5EF4-FFF2-40B4-BE49-F238E27FC236}">
                <a16:creationId xmlns:a16="http://schemas.microsoft.com/office/drawing/2014/main" id="{7AE8B217-5220-9C17-21A1-8CBF856F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2" y="5846430"/>
            <a:ext cx="2181715" cy="891401"/>
          </a:xfrm>
          <a:prstGeom prst="rect">
            <a:avLst/>
          </a:prstGeom>
        </p:spPr>
      </p:pic>
      <p:pic>
        <p:nvPicPr>
          <p:cNvPr id="10" name="Picture 9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5CB21C5F-86ED-CD76-6786-CA51FA58C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9" y="5962839"/>
            <a:ext cx="926343" cy="7749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961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194df0a2_1_0"/>
          <p:cNvSpPr/>
          <p:nvPr/>
        </p:nvSpPr>
        <p:spPr>
          <a:xfrm>
            <a:off x="0" y="447"/>
            <a:ext cx="12192000" cy="68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0" name="Google Shape;110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\</a:t>
            </a:r>
            <a:endParaRPr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1" name="Google Shape;111;g2ac194df0a2_1_0"/>
          <p:cNvSpPr/>
          <p:nvPr/>
        </p:nvSpPr>
        <p:spPr>
          <a:xfrm>
            <a:off x="0" y="447"/>
            <a:ext cx="4694400" cy="6857100"/>
          </a:xfrm>
          <a:prstGeom prst="rect">
            <a:avLst/>
          </a:prstGeom>
          <a:solidFill>
            <a:srgbClr val="3A87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sz="90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g2ac194df0a2_1_0"/>
          <p:cNvSpPr txBox="1"/>
          <p:nvPr/>
        </p:nvSpPr>
        <p:spPr>
          <a:xfrm>
            <a:off x="5272290" y="244389"/>
            <a:ext cx="6089100" cy="627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 for coming! 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0" u="none" strike="noStrike" cap="small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Please complete our survey:</a:t>
            </a: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900" b="1" cap="small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algn="ctr" fontAlgn="base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cap="small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 will come back together next Friday, June 28</a:t>
            </a:r>
            <a:r>
              <a:rPr lang="en-US" sz="2400" b="1" cap="small" baseline="30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-US" sz="2400" b="1" cap="small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for a writing workshop</a:t>
            </a:r>
            <a:endParaRPr lang="en-US" sz="4000" b="1" i="0" u="none" strike="noStrik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8A0D77B9-5844-51D7-1FEF-C951A82A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01" y="4136644"/>
            <a:ext cx="2719295" cy="227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93FDDF2-DC3E-BA54-3CDF-07A0365EA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8" y="244389"/>
            <a:ext cx="3497406" cy="33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F04EA5DC-7F7C-E149-1E0C-22DFD1E7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319" y="1192193"/>
            <a:ext cx="4182678" cy="41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lipstream">
      <a:dk1>
        <a:srgbClr val="143367"/>
      </a:dk1>
      <a:lt1>
        <a:srgbClr val="FFFFFF"/>
      </a:lt1>
      <a:dk2>
        <a:srgbClr val="212745"/>
      </a:dk2>
      <a:lt2>
        <a:srgbClr val="B4DCFA"/>
      </a:lt2>
      <a:accent1>
        <a:srgbClr val="1669C9"/>
      </a:accent1>
      <a:accent2>
        <a:srgbClr val="5ECCF3"/>
      </a:accent2>
      <a:accent3>
        <a:srgbClr val="71DB1D"/>
      </a:accent3>
      <a:accent4>
        <a:srgbClr val="ABC1DA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2024-07-05T12:57:43+00:00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954741720FB4499FD1E9422A49FA7" ma:contentTypeVersion="5" ma:contentTypeDescription="Create a new document." ma:contentTypeScope="" ma:versionID="5ec963ea76692e40ed578a01c7b763e3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9E83A-BA45-45C6-A3F7-660A940C1F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46F20-0C0F-4D34-B367-10746D333C59}">
  <ds:schemaRefs>
    <ds:schemaRef ds:uri="f01a1a45-1065-415c-b169-dd077ee8b8d9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b2b6980-6301-489a-9178-d8e1a882154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7EAD30-B32A-4F6B-885E-B107A74A96A0}"/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528</Words>
  <Application>Microsoft Office PowerPoint</Application>
  <PresentationFormat>Widescreen</PresentationFormat>
  <Paragraphs>86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Today’s Agenda</vt:lpstr>
      <vt:lpstr>AIHEC &amp; NASA Team</vt:lpstr>
      <vt:lpstr>PowerPoint Presentation</vt:lpstr>
      <vt:lpstr>PowerPoint Presentation</vt:lpstr>
      <vt:lpstr>RFP Overview - FAQ</vt:lpstr>
      <vt:lpstr>Web Navigation Demo 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Week 4  Checking in</dc:title>
  <dc:creator>Nancy Tien</dc:creator>
  <cp:lastModifiedBy>John L Diaz</cp:lastModifiedBy>
  <cp:revision>20</cp:revision>
  <dcterms:created xsi:type="dcterms:W3CDTF">2021-12-15T18:09:03Z</dcterms:created>
  <dcterms:modified xsi:type="dcterms:W3CDTF">2024-07-01T13:12:32Z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0x010100DA4954741720FB4499FD1E9422A49FA7</vt:lpwstr>
  </property>
  <property fmtid="{D5CDD505-2E9C-101B-9397-08002B2CF9AE}" pid="3" name="MediaServiceImageTags">
    <vt:lpwstr/>
  </property>
</Properties>
</file>